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64134" y="901918"/>
            <a:ext cx="8915399" cy="1119781"/>
          </a:xfrm>
        </p:spPr>
        <p:txBody>
          <a:bodyPr>
            <a:noAutofit/>
          </a:bodyPr>
          <a:lstStyle/>
          <a:p>
            <a:pPr algn="ctr"/>
            <a:r>
              <a:rPr lang="it-IT" sz="3200" dirty="0"/>
              <a:t>Corso base per mediatori professionisti 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2400" dirty="0" smtClean="0"/>
              <a:t>(</a:t>
            </a:r>
            <a:r>
              <a:rPr lang="it-IT" sz="2400" dirty="0"/>
              <a:t>EX. ART.18, COMMA 2, LETTERA f, D.M. 180/2010)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028577" y="5268070"/>
            <a:ext cx="8915399" cy="11262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rgbClr val="FF0000"/>
                </a:solidFill>
              </a:rPr>
              <a:t>Ore </a:t>
            </a:r>
            <a:r>
              <a:rPr lang="es-ES" b="1" dirty="0" smtClean="0">
                <a:solidFill>
                  <a:srgbClr val="FF0000"/>
                </a:solidFill>
              </a:rPr>
              <a:t>54 </a:t>
            </a:r>
            <a:r>
              <a:rPr lang="es-ES" b="1" dirty="0">
                <a:solidFill>
                  <a:srgbClr val="FF0000"/>
                </a:solidFill>
              </a:rPr>
              <a:t>costo </a:t>
            </a:r>
            <a:r>
              <a:rPr lang="es-ES" b="1">
                <a:solidFill>
                  <a:srgbClr val="FF0000"/>
                </a:solidFill>
              </a:rPr>
              <a:t>€ </a:t>
            </a:r>
            <a:r>
              <a:rPr lang="es-ES" b="1" smtClean="0">
                <a:solidFill>
                  <a:srgbClr val="FF0000"/>
                </a:solidFill>
              </a:rPr>
              <a:t>450,00 </a:t>
            </a:r>
            <a:r>
              <a:rPr lang="es-ES" b="1" dirty="0">
                <a:solidFill>
                  <a:srgbClr val="FF0000"/>
                </a:solidFill>
              </a:rPr>
              <a:t>iva esente</a:t>
            </a:r>
          </a:p>
          <a:p>
            <a:pPr algn="ctr"/>
            <a:r>
              <a:rPr lang="es-ES" b="1" dirty="0">
                <a:solidFill>
                  <a:srgbClr val="FF0000"/>
                </a:solidFill>
              </a:rPr>
              <a:t>Per informazioni e </a:t>
            </a:r>
            <a:r>
              <a:rPr lang="es-ES" b="1" dirty="0" smtClean="0">
                <a:solidFill>
                  <a:srgbClr val="FF0000"/>
                </a:solidFill>
              </a:rPr>
              <a:t>programma:</a:t>
            </a:r>
            <a:r>
              <a:rPr lang="es-ES" b="1" i="1" dirty="0" smtClean="0">
                <a:solidFill>
                  <a:schemeClr val="accent2">
                    <a:lumMod val="75000"/>
                  </a:schemeClr>
                </a:solidFill>
              </a:rPr>
              <a:t>formazionegeocam@geo-cam.it</a:t>
            </a:r>
            <a:endParaRPr lang="es-ES" b="1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3248" y="91388"/>
            <a:ext cx="1182727" cy="1188823"/>
          </a:xfrm>
          <a:prstGeom prst="rect">
            <a:avLst/>
          </a:prstGeom>
        </p:spPr>
      </p:pic>
      <p:pic>
        <p:nvPicPr>
          <p:cNvPr id="6" name="Picture 2" descr="logo_cnggl_full_bi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34" y="279928"/>
            <a:ext cx="3668293" cy="80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2286195" y="2247466"/>
            <a:ext cx="84001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Presso il Collegio dei Geometri e Geometri Laureati di RAVENNA</a:t>
            </a:r>
          </a:p>
          <a:p>
            <a:pPr algn="ctr"/>
            <a:endParaRPr lang="it-IT" b="1" dirty="0" smtClean="0"/>
          </a:p>
          <a:p>
            <a:pPr algn="ctr"/>
            <a:r>
              <a:rPr lang="it-IT" dirty="0" smtClean="0"/>
              <a:t>7 giugno 2018 dalle 9 alle 13 e dalle 14 alle 19</a:t>
            </a:r>
          </a:p>
          <a:p>
            <a:pPr algn="ctr"/>
            <a:r>
              <a:rPr lang="it-IT" dirty="0" smtClean="0"/>
              <a:t>8 giugno 2018 </a:t>
            </a:r>
            <a:r>
              <a:rPr lang="it-IT" dirty="0"/>
              <a:t>dalle 9 alle 13 e dalle 14 alle </a:t>
            </a:r>
            <a:r>
              <a:rPr lang="it-IT" dirty="0" smtClean="0"/>
              <a:t>18</a:t>
            </a:r>
            <a:endParaRPr lang="it-IT" dirty="0"/>
          </a:p>
          <a:p>
            <a:pPr algn="ctr"/>
            <a:r>
              <a:rPr lang="it-IT" dirty="0" smtClean="0"/>
              <a:t>21 giugno 2018 </a:t>
            </a:r>
            <a:r>
              <a:rPr lang="it-IT" dirty="0"/>
              <a:t>dalle 9 alle 13 e dalle 14 alle 19</a:t>
            </a:r>
          </a:p>
          <a:p>
            <a:pPr algn="ctr"/>
            <a:r>
              <a:rPr lang="it-IT" dirty="0" smtClean="0"/>
              <a:t>22 giugno 2018 </a:t>
            </a:r>
            <a:r>
              <a:rPr lang="it-IT" dirty="0"/>
              <a:t>dalle 9 alle 13 e dalle 14 alle </a:t>
            </a:r>
            <a:r>
              <a:rPr lang="it-IT" dirty="0" smtClean="0"/>
              <a:t>19</a:t>
            </a:r>
          </a:p>
          <a:p>
            <a:pPr algn="ctr"/>
            <a:r>
              <a:rPr lang="it-IT" dirty="0" smtClean="0"/>
              <a:t>5 luglio 2018 dalle </a:t>
            </a:r>
            <a:r>
              <a:rPr lang="it-IT" dirty="0"/>
              <a:t>9 alle 13 e dalle 14 alle </a:t>
            </a:r>
            <a:r>
              <a:rPr lang="it-IT" dirty="0" smtClean="0"/>
              <a:t>19</a:t>
            </a:r>
          </a:p>
          <a:p>
            <a:pPr algn="ctr"/>
            <a:r>
              <a:rPr lang="it-IT" dirty="0" smtClean="0"/>
              <a:t>6 luglio 2018 </a:t>
            </a:r>
            <a:r>
              <a:rPr lang="it-IT" dirty="0"/>
              <a:t>dalle 9 alle 13 e dalle 14 alle </a:t>
            </a:r>
            <a:r>
              <a:rPr lang="it-IT" dirty="0" smtClean="0"/>
              <a:t>18</a:t>
            </a:r>
          </a:p>
          <a:p>
            <a:pPr algn="ctr"/>
            <a:r>
              <a:rPr lang="it-IT" dirty="0" smtClean="0"/>
              <a:t>7 luglio 2018 dalle </a:t>
            </a:r>
            <a:r>
              <a:rPr lang="it-IT" dirty="0"/>
              <a:t>9 alle </a:t>
            </a:r>
            <a:r>
              <a:rPr lang="it-IT" dirty="0" smtClean="0"/>
              <a:t>13</a:t>
            </a:r>
            <a:endParaRPr lang="it-IT" dirty="0"/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021" y="270886"/>
            <a:ext cx="3626055" cy="81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67529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</TotalTime>
  <Words>105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Filo</vt:lpstr>
      <vt:lpstr>Corso base per mediatori professionisti  (EX. ART.18, COMMA 2, LETTERA f, D.M. 180/2010)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base per mediatori professionisti  (EX. ART.18, COMMA 2, LETTERA f, D.M. 180/2010)</dc:title>
  <dc:creator>Filippo</dc:creator>
  <cp:lastModifiedBy>Filippo</cp:lastModifiedBy>
  <cp:revision>10</cp:revision>
  <dcterms:created xsi:type="dcterms:W3CDTF">2017-02-01T11:33:10Z</dcterms:created>
  <dcterms:modified xsi:type="dcterms:W3CDTF">2018-02-14T19:44:40Z</dcterms:modified>
</cp:coreProperties>
</file>